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184" y="185497"/>
            <a:ext cx="6116170" cy="10772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AE" sz="2400" b="1" dirty="0"/>
              <a:t>الدرس الرابع عشر</a:t>
            </a:r>
            <a:br>
              <a:rPr lang="ar-AE" sz="2400" b="1" dirty="0"/>
            </a:br>
            <a:r>
              <a:rPr lang="ar-AE" sz="2400" b="1" dirty="0"/>
              <a:t>يُعيد تدوير الإطارات المستهلكة لإنتاج البلاط المطاطي وفق تطبيق خطوات العمل المطلوبة</a:t>
            </a:r>
            <a:endParaRPr lang="en-GB" sz="2400" b="1" dirty="0"/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940512-E339-1A05-7157-9CC2BA5C2724}"/>
              </a:ext>
            </a:extLst>
          </p:cNvPr>
          <p:cNvSpPr txBox="1"/>
          <p:nvPr/>
        </p:nvSpPr>
        <p:spPr>
          <a:xfrm>
            <a:off x="2326439" y="1510259"/>
            <a:ext cx="6692493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3200" b="1" u="sng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واجب منزلي</a:t>
            </a:r>
          </a:p>
          <a:p>
            <a:pPr algn="ctr" rtl="1"/>
            <a:r>
              <a:rPr lang="ar-AE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ضع علامة صح على </a:t>
            </a:r>
            <a:r>
              <a:rPr lang="ar-AE" sz="3200" b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صورة البلاط المطاطي</a:t>
            </a:r>
            <a:endParaRPr lang="ar-AE" sz="32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60985CF-3ED0-CDC7-1E6F-AD1DFB256220}"/>
              </a:ext>
            </a:extLst>
          </p:cNvPr>
          <p:cNvGrpSpPr/>
          <p:nvPr/>
        </p:nvGrpSpPr>
        <p:grpSpPr>
          <a:xfrm>
            <a:off x="6248400" y="3569018"/>
            <a:ext cx="2218055" cy="3030854"/>
            <a:chOff x="0" y="0"/>
            <a:chExt cx="2218055" cy="30310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CB8B4A1-215E-EC2F-3215-2C65EF603097}"/>
                </a:ext>
              </a:extLst>
            </p:cNvPr>
            <p:cNvSpPr/>
            <p:nvPr/>
          </p:nvSpPr>
          <p:spPr>
            <a:xfrm>
              <a:off x="482600" y="2446867"/>
              <a:ext cx="1608667" cy="584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6" name="Picture 15" descr="بيع بلاط إسمنتي بأفضل الأسعار - آرکوسرام">
              <a:extLst>
                <a:ext uri="{FF2B5EF4-FFF2-40B4-BE49-F238E27FC236}">
                  <a16:creationId xmlns:a16="http://schemas.microsoft.com/office/drawing/2014/main" id="{02471BB3-8F16-4438-2286-38618760B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18055" cy="1803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0839597-2924-4335-62B4-C8AC223EEE6B}"/>
              </a:ext>
            </a:extLst>
          </p:cNvPr>
          <p:cNvGrpSpPr/>
          <p:nvPr/>
        </p:nvGrpSpPr>
        <p:grpSpPr>
          <a:xfrm>
            <a:off x="2159635" y="3298508"/>
            <a:ext cx="3048000" cy="3234054"/>
            <a:chOff x="0" y="0"/>
            <a:chExt cx="3048000" cy="323422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37A4FF5-7698-2CA4-0F0E-0019F9CB2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48000" cy="2355850"/>
            </a:xfrm>
            <a:prstGeom prst="rect">
              <a:avLst/>
            </a:prstGeom>
            <a:noFill/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BA5C22-DF5C-467C-DF5F-C54C52437AA3}"/>
                </a:ext>
              </a:extLst>
            </p:cNvPr>
            <p:cNvSpPr/>
            <p:nvPr/>
          </p:nvSpPr>
          <p:spPr>
            <a:xfrm>
              <a:off x="694266" y="2650067"/>
              <a:ext cx="1608667" cy="58415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FC2343-E7CB-462F-A2C5-0FB267133E27}"/>
</file>

<file path=customXml/itemProps2.xml><?xml version="1.0" encoding="utf-8"?>
<ds:datastoreItem xmlns:ds="http://schemas.openxmlformats.org/officeDocument/2006/customXml" ds:itemID="{77A4904D-061F-45F6-8870-E6AE457D11F8}"/>
</file>

<file path=customXml/itemProps3.xml><?xml version="1.0" encoding="utf-8"?>
<ds:datastoreItem xmlns:ds="http://schemas.openxmlformats.org/officeDocument/2006/customXml" ds:itemID="{E573D141-5FA8-4AE1-B377-626F7B00A39F}"/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25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Calibri Light</vt:lpstr>
      <vt:lpstr>Office Theme</vt:lpstr>
      <vt:lpstr>الدرس الرابع عشر يُعيد تدوير الإطارات المستهلكة لإنتاج البلاط المطاطي وفق تطبيق خطوات العمل المطلوبة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Aysha Muftah Mohammed Al Shamsi</cp:lastModifiedBy>
  <cp:revision>80</cp:revision>
  <dcterms:created xsi:type="dcterms:W3CDTF">2023-07-03T20:07:26Z</dcterms:created>
  <dcterms:modified xsi:type="dcterms:W3CDTF">2023-07-18T13:22:40Z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