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8ED9B-9DFC-7C99-FBC6-0FB6233E6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96E66-1130-8B23-6377-2920EBAFA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B8393-755F-FB17-AD63-171E4558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FB436-F7FC-9A7D-54A9-A02D7440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B1934-C485-2562-F522-91F293757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B316B-893E-1208-A015-362841A6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655829-4B04-A2FA-F27A-1C3F47A79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EBF3E-CD31-61F4-7EBE-66F8DF2AB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0D0CC-B0D2-D881-AFE4-3DFE950F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84996-1685-37A5-BB04-0BA15485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4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BE44D2-EB1E-9D2C-E20B-C82B94D7D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E5E83-CC81-3C94-909B-F4A66B533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67729-D467-78AF-1BAF-8AACEE87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8B1A-FAB1-11A4-A03A-DC2F93963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CC215-6F45-9222-BE5E-F86A0E165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21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43C6-479E-7008-DB9A-7943DFE1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2EC88-F069-F022-9240-04520AE8A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CEDB4-C013-F722-EB38-7FBE30DA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B5052-D165-AB84-ACF1-D231A895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36C46-A884-4A8C-B367-CB63AAE4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81E3-5746-E4BE-6882-1FEC69EA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354AC-3BEF-B421-D241-DF3B98474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94A79-8C9F-6D08-AD60-5A49997E9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22615-035D-55FD-B050-A364F8813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48B9B-85A4-4E33-9DF9-20CC560C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AE69-7255-46C2-358B-413D8BE3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BEE88-21AD-4E6C-E9D2-48E8C49459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A842-E20D-3713-1F29-562CA32EC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EF545-11C3-5821-9A28-2285108E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3E1BC-5124-687E-99D1-70E5D04D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F9EE8-7988-4807-0004-624A3A28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0989D-08CE-5DEC-D48B-66DD83014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DD24F-FF90-F2FC-8827-C89D279CB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B927A-616D-2B6D-6871-5FB991EB4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7BC43-FE0D-CAE2-9EBD-FA6AEE3D4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FE153-BF42-4060-CF4D-91D84B0B1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76480-8872-C726-4F7F-4B21F5F9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D86F1-B0EC-CFB2-0480-C18D77F37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BBC9C9-31B3-B469-78D5-C39DB959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17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AE049-FF26-7145-1D5D-1E3B669DD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275BF-1CF7-E5F5-AA1F-D7495E81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5732B-D25A-1FF5-8A7F-CEB46F1C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70991-F444-B7E3-6306-725D20F3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3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6D7C73-DD22-D4C5-ECE8-F5B4529D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A04C1-8DFD-DDB2-247E-AFEAAEF2D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573B7-8568-3304-0B99-F78BAF20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84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31CEC-4EEB-487D-9318-F3BFE2CE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EE1D0-BD73-CB49-C2CA-5F384CCC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76A7F-D3F4-3899-73F9-62F5A5F3E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2875E-AF7B-9E3C-A522-A6DA176B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547B1-4E5E-E445-73A3-7771EBEE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842C0-1E75-62C9-BF1C-EC34A295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99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6B3A2-0DF5-39EB-2CE1-137EF39EB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77211E-24FF-F627-F9B7-1B9E7D36D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75B61-7C65-2B2A-567F-99CC85FA7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8F185-3CCA-9D6C-FBD6-20F5ADA71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F454A-7B23-E762-91DF-BF8FE779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F4767-5B24-3D7C-B96A-3D06E284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22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EC0806-8D38-24CE-2D26-87C73E7B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EA9F1-94E5-41F8-ACCA-2A11C0176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C7BBF-5FC0-D16B-7723-A281D9420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6ACC-79F0-42FC-8D95-C401596DC24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03378-7B73-C3B6-C4CC-E8F3C3211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C8EC6-887F-F3E1-1A46-CB94A13D6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DFAE29F-84B4-2FB7-601B-6A495D32B7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19E006-EF3E-1CE8-BA9E-BF8ED562B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5184" y="185497"/>
            <a:ext cx="6116170" cy="107721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rtl="1"/>
            <a:r>
              <a:rPr lang="ar-AE" sz="2400" b="1" dirty="0"/>
              <a:t>الدرس الرابع عشر</a:t>
            </a:r>
            <a:br>
              <a:rPr lang="ar-AE" sz="2400" b="1" dirty="0"/>
            </a:br>
            <a:r>
              <a:rPr lang="ar-AE" sz="2400" b="1" dirty="0"/>
              <a:t>يُعيد تدوير الإطارات المستهلكة لإنتاج البلاط المطاطي وفق تطبيق خطوات العمل المطلوبة</a:t>
            </a:r>
            <a:endParaRPr lang="en-GB" sz="2400" b="1" dirty="0"/>
          </a:p>
        </p:txBody>
      </p:sp>
      <p:sp>
        <p:nvSpPr>
          <p:cNvPr id="6" name="AutoShape 6" descr="خلفيات بوربوينت لصنع عروض تقديمية رائعة - ادركها بوربوينت">
            <a:extLst>
              <a:ext uri="{FF2B5EF4-FFF2-40B4-BE49-F238E27FC236}">
                <a16:creationId xmlns:a16="http://schemas.microsoft.com/office/drawing/2014/main" id="{4586E148-FE74-B20E-C8C4-6FC5D3DA9B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1940512-E339-1A05-7157-9CC2BA5C2724}"/>
              </a:ext>
            </a:extLst>
          </p:cNvPr>
          <p:cNvSpPr txBox="1"/>
          <p:nvPr/>
        </p:nvSpPr>
        <p:spPr>
          <a:xfrm>
            <a:off x="2326439" y="1510259"/>
            <a:ext cx="6692493" cy="107721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AE" sz="3200" b="1" u="sng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واجب منزلي</a:t>
            </a:r>
          </a:p>
          <a:p>
            <a:pPr algn="ctr" rtl="1"/>
            <a:r>
              <a:rPr lang="ar-AE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ضع علامة صح على </a:t>
            </a:r>
            <a:r>
              <a:rPr lang="ar-AE" sz="3200" b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صورة البلاط المطاطي</a:t>
            </a:r>
            <a:endParaRPr lang="ar-AE" sz="3200" b="1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60985CF-3ED0-CDC7-1E6F-AD1DFB256220}"/>
              </a:ext>
            </a:extLst>
          </p:cNvPr>
          <p:cNvGrpSpPr/>
          <p:nvPr/>
        </p:nvGrpSpPr>
        <p:grpSpPr>
          <a:xfrm>
            <a:off x="6248400" y="3569018"/>
            <a:ext cx="2218055" cy="3030854"/>
            <a:chOff x="0" y="0"/>
            <a:chExt cx="2218055" cy="303106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CB8B4A1-215E-EC2F-3215-2C65EF603097}"/>
                </a:ext>
              </a:extLst>
            </p:cNvPr>
            <p:cNvSpPr/>
            <p:nvPr/>
          </p:nvSpPr>
          <p:spPr>
            <a:xfrm>
              <a:off x="482600" y="2446867"/>
              <a:ext cx="1608667" cy="584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pic>
          <p:nvPicPr>
            <p:cNvPr id="16" name="Picture 15" descr="بيع بلاط إسمنتي بأفضل الأسعار - آرکوسرام">
              <a:extLst>
                <a:ext uri="{FF2B5EF4-FFF2-40B4-BE49-F238E27FC236}">
                  <a16:creationId xmlns:a16="http://schemas.microsoft.com/office/drawing/2014/main" id="{02471BB3-8F16-4438-2286-38618760B1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218055" cy="1803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0839597-2924-4335-62B4-C8AC223EEE6B}"/>
              </a:ext>
            </a:extLst>
          </p:cNvPr>
          <p:cNvGrpSpPr/>
          <p:nvPr/>
        </p:nvGrpSpPr>
        <p:grpSpPr>
          <a:xfrm>
            <a:off x="2159635" y="3298508"/>
            <a:ext cx="3048000" cy="3234054"/>
            <a:chOff x="0" y="0"/>
            <a:chExt cx="3048000" cy="323422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37A4FF5-7698-2CA4-0F0E-0019F9CB2BA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048000" cy="2355850"/>
            </a:xfrm>
            <a:prstGeom prst="rect">
              <a:avLst/>
            </a:prstGeom>
            <a:noFill/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2BA5C22-DF5C-467C-DF5F-C54C52437AA3}"/>
                </a:ext>
              </a:extLst>
            </p:cNvPr>
            <p:cNvSpPr/>
            <p:nvPr/>
          </p:nvSpPr>
          <p:spPr>
            <a:xfrm>
              <a:off x="694266" y="2650067"/>
              <a:ext cx="1608667" cy="58415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2830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79C3EC549C034E9ED420EACB854202" ma:contentTypeVersion="4" ma:contentTypeDescription="Create a new document." ma:contentTypeScope="" ma:versionID="c46c09302f75407da99f20029f9850ed">
  <xsd:schema xmlns:xsd="http://www.w3.org/2001/XMLSchema" xmlns:xs="http://www.w3.org/2001/XMLSchema" xmlns:p="http://schemas.microsoft.com/office/2006/metadata/properties" xmlns:ns2="936ad9a7-844e-47a6-8066-c45e3a580f35" targetNamespace="http://schemas.microsoft.com/office/2006/metadata/properties" ma:root="true" ma:fieldsID="b84e57b5cb3088a60d6ca242ee5fad1c" ns2:_="">
    <xsd:import namespace="936ad9a7-844e-47a6-8066-c45e3a580f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ad9a7-844e-47a6-8066-c45e3a580f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FC2343-E7CB-462F-A2C5-0FB267133E27}"/>
</file>

<file path=customXml/itemProps2.xml><?xml version="1.0" encoding="utf-8"?>
<ds:datastoreItem xmlns:ds="http://schemas.openxmlformats.org/officeDocument/2006/customXml" ds:itemID="{77A4904D-061F-45F6-8870-E6AE457D11F8}"/>
</file>

<file path=customXml/itemProps3.xml><?xml version="1.0" encoding="utf-8"?>
<ds:datastoreItem xmlns:ds="http://schemas.openxmlformats.org/officeDocument/2006/customXml" ds:itemID="{E573D141-5FA8-4AE1-B377-626F7B00A39F}"/>
</file>

<file path=docProps/app.xml><?xml version="1.0" encoding="utf-8"?>
<Properties xmlns="http://schemas.openxmlformats.org/officeDocument/2006/extended-properties" xmlns:vt="http://schemas.openxmlformats.org/officeDocument/2006/docPropsVTypes">
  <TotalTime>4124</TotalTime>
  <Words>25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Arabic Typesetting</vt:lpstr>
      <vt:lpstr>Arial</vt:lpstr>
      <vt:lpstr>Calibri</vt:lpstr>
      <vt:lpstr>Calibri Light</vt:lpstr>
      <vt:lpstr>Office Theme</vt:lpstr>
      <vt:lpstr>الدرس الرابع عشر يُعيد تدوير الإطارات المستهلكة لإنتاج البلاط المطاطي وفق تطبيق خطوات العمل المطلوبة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واجبات وحدة  مهارات إعادة التدوير</dc:title>
  <dc:creator>Aysha Muftah Mohammed Al Shamsi</dc:creator>
  <cp:lastModifiedBy>Aysha Muftah Mohammed Al Shamsi</cp:lastModifiedBy>
  <cp:revision>80</cp:revision>
  <dcterms:created xsi:type="dcterms:W3CDTF">2023-07-03T20:07:26Z</dcterms:created>
  <dcterms:modified xsi:type="dcterms:W3CDTF">2023-07-18T13:22:40Z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0x0101002779C3EC549C034E9ED420EACB854202</vt:lpwstr>
  </property>
</Properties>
</file>